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9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4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4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7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3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E4D3-C24E-4A9F-BD77-B9D700268BA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4226E-4CEE-4C24-A73B-BC7E0A47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053" y="2368385"/>
            <a:ext cx="1978893" cy="19745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872" y="2174828"/>
            <a:ext cx="2189084" cy="244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651" y="2339814"/>
            <a:ext cx="2094383" cy="211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914" y="2600522"/>
            <a:ext cx="1510260" cy="1510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053" y="274047"/>
            <a:ext cx="1752389" cy="1752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5053" y="4684868"/>
            <a:ext cx="1823299" cy="1823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426" y="169675"/>
            <a:ext cx="1956832" cy="1961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9171" y="4684868"/>
            <a:ext cx="1911087" cy="1902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8888" y="4658741"/>
            <a:ext cx="1967886" cy="19549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7085" y="169675"/>
            <a:ext cx="1890247" cy="1898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0574" y="153567"/>
            <a:ext cx="1927418" cy="1914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963" y="219194"/>
            <a:ext cx="1849789" cy="18620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580" y="2224193"/>
            <a:ext cx="2060553" cy="20424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1339" y="2224193"/>
            <a:ext cx="1993113" cy="1993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7918" y="4684868"/>
            <a:ext cx="1833471" cy="18456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474" y="4478931"/>
            <a:ext cx="2130047" cy="21347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89609" y="4384134"/>
            <a:ext cx="16460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Latino/Hispanic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15842" y="4248387"/>
            <a:ext cx="204684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 Latino/Hispanic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42033" y="6402889"/>
            <a:ext cx="83817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 Hat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01620" y="63151"/>
            <a:ext cx="51437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Hat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32056" y="1522673"/>
            <a:ext cx="2587372" cy="14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4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Manuel Guadiana</dc:creator>
  <cp:lastModifiedBy>Gilberto Manuel Guadiana</cp:lastModifiedBy>
  <cp:revision>5</cp:revision>
  <cp:lastPrinted>2021-10-18T00:00:33Z</cp:lastPrinted>
  <dcterms:created xsi:type="dcterms:W3CDTF">2021-10-17T21:22:22Z</dcterms:created>
  <dcterms:modified xsi:type="dcterms:W3CDTF">2021-10-18T00:02:34Z</dcterms:modified>
</cp:coreProperties>
</file>